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9" r:id="rId2"/>
    <p:sldId id="256" r:id="rId3"/>
    <p:sldId id="257" r:id="rId4"/>
    <p:sldId id="258" r:id="rId5"/>
  </p:sldIdLst>
  <p:sldSz cx="18313400" cy="216185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1"/>
    <p:restoredTop sz="94678"/>
  </p:normalViewPr>
  <p:slideViewPr>
    <p:cSldViewPr snapToGrid="0">
      <p:cViewPr varScale="1">
        <p:scale>
          <a:sx n="45" d="100"/>
          <a:sy n="45" d="100"/>
        </p:scale>
        <p:origin x="7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3505" y="3538041"/>
            <a:ext cx="15566390" cy="7526467"/>
          </a:xfrm>
        </p:spPr>
        <p:txBody>
          <a:bodyPr anchor="b"/>
          <a:lstStyle>
            <a:lvl1pPr algn="ctr">
              <a:defRPr sz="1201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9175" y="11354758"/>
            <a:ext cx="13735050" cy="5219483"/>
          </a:xfrm>
        </p:spPr>
        <p:txBody>
          <a:bodyPr/>
          <a:lstStyle>
            <a:lvl1pPr marL="0" indent="0" algn="ctr">
              <a:buNone/>
              <a:defRPr sz="4807"/>
            </a:lvl1pPr>
            <a:lvl2pPr marL="915680" indent="0" algn="ctr">
              <a:buNone/>
              <a:defRPr sz="4006"/>
            </a:lvl2pPr>
            <a:lvl3pPr marL="1831360" indent="0" algn="ctr">
              <a:buNone/>
              <a:defRPr sz="3605"/>
            </a:lvl3pPr>
            <a:lvl4pPr marL="2747040" indent="0" algn="ctr">
              <a:buNone/>
              <a:defRPr sz="3204"/>
            </a:lvl4pPr>
            <a:lvl5pPr marL="3662721" indent="0" algn="ctr">
              <a:buNone/>
              <a:defRPr sz="3204"/>
            </a:lvl5pPr>
            <a:lvl6pPr marL="4578401" indent="0" algn="ctr">
              <a:buNone/>
              <a:defRPr sz="3204"/>
            </a:lvl6pPr>
            <a:lvl7pPr marL="5494081" indent="0" algn="ctr">
              <a:buNone/>
              <a:defRPr sz="3204"/>
            </a:lvl7pPr>
            <a:lvl8pPr marL="6409761" indent="0" algn="ctr">
              <a:buNone/>
              <a:defRPr sz="3204"/>
            </a:lvl8pPr>
            <a:lvl9pPr marL="7325441" indent="0" algn="ctr">
              <a:buNone/>
              <a:defRPr sz="320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918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628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05528" y="1150989"/>
            <a:ext cx="3948827" cy="1832074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9047" y="1150989"/>
            <a:ext cx="11617563" cy="1832074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71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6012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509" y="5389637"/>
            <a:ext cx="15795308" cy="8992725"/>
          </a:xfrm>
        </p:spPr>
        <p:txBody>
          <a:bodyPr anchor="b"/>
          <a:lstStyle>
            <a:lvl1pPr>
              <a:defRPr sz="1201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9509" y="14467437"/>
            <a:ext cx="15795308" cy="4729062"/>
          </a:xfrm>
        </p:spPr>
        <p:txBody>
          <a:bodyPr/>
          <a:lstStyle>
            <a:lvl1pPr marL="0" indent="0">
              <a:buNone/>
              <a:defRPr sz="4807">
                <a:solidFill>
                  <a:schemeClr val="tx1"/>
                </a:solidFill>
              </a:defRPr>
            </a:lvl1pPr>
            <a:lvl2pPr marL="915680" indent="0">
              <a:buNone/>
              <a:defRPr sz="4006">
                <a:solidFill>
                  <a:schemeClr val="tx1">
                    <a:tint val="75000"/>
                  </a:schemeClr>
                </a:solidFill>
              </a:defRPr>
            </a:lvl2pPr>
            <a:lvl3pPr marL="1831360" indent="0">
              <a:buNone/>
              <a:defRPr sz="3605">
                <a:solidFill>
                  <a:schemeClr val="tx1">
                    <a:tint val="75000"/>
                  </a:schemeClr>
                </a:solidFill>
              </a:defRPr>
            </a:lvl3pPr>
            <a:lvl4pPr marL="2747040" indent="0">
              <a:buNone/>
              <a:defRPr sz="3204">
                <a:solidFill>
                  <a:schemeClr val="tx1">
                    <a:tint val="75000"/>
                  </a:schemeClr>
                </a:solidFill>
              </a:defRPr>
            </a:lvl4pPr>
            <a:lvl5pPr marL="3662721" indent="0">
              <a:buNone/>
              <a:defRPr sz="3204">
                <a:solidFill>
                  <a:schemeClr val="tx1">
                    <a:tint val="75000"/>
                  </a:schemeClr>
                </a:solidFill>
              </a:defRPr>
            </a:lvl5pPr>
            <a:lvl6pPr marL="4578401" indent="0">
              <a:buNone/>
              <a:defRPr sz="3204">
                <a:solidFill>
                  <a:schemeClr val="tx1">
                    <a:tint val="75000"/>
                  </a:schemeClr>
                </a:solidFill>
              </a:defRPr>
            </a:lvl6pPr>
            <a:lvl7pPr marL="5494081" indent="0">
              <a:buNone/>
              <a:defRPr sz="3204">
                <a:solidFill>
                  <a:schemeClr val="tx1">
                    <a:tint val="75000"/>
                  </a:schemeClr>
                </a:solidFill>
              </a:defRPr>
            </a:lvl7pPr>
            <a:lvl8pPr marL="6409761" indent="0">
              <a:buNone/>
              <a:defRPr sz="3204">
                <a:solidFill>
                  <a:schemeClr val="tx1">
                    <a:tint val="75000"/>
                  </a:schemeClr>
                </a:solidFill>
              </a:defRPr>
            </a:lvl8pPr>
            <a:lvl9pPr marL="7325441" indent="0">
              <a:buNone/>
              <a:defRPr sz="3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571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9046" y="5754945"/>
            <a:ext cx="7783195" cy="137167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1159" y="5754945"/>
            <a:ext cx="7783195" cy="137167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7241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431" y="1150994"/>
            <a:ext cx="15795308" cy="417859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434" y="5299555"/>
            <a:ext cx="7747425" cy="2597230"/>
          </a:xfrm>
        </p:spPr>
        <p:txBody>
          <a:bodyPr anchor="b"/>
          <a:lstStyle>
            <a:lvl1pPr marL="0" indent="0">
              <a:buNone/>
              <a:defRPr sz="4807" b="1"/>
            </a:lvl1pPr>
            <a:lvl2pPr marL="915680" indent="0">
              <a:buNone/>
              <a:defRPr sz="4006" b="1"/>
            </a:lvl2pPr>
            <a:lvl3pPr marL="1831360" indent="0">
              <a:buNone/>
              <a:defRPr sz="3605" b="1"/>
            </a:lvl3pPr>
            <a:lvl4pPr marL="2747040" indent="0">
              <a:buNone/>
              <a:defRPr sz="3204" b="1"/>
            </a:lvl4pPr>
            <a:lvl5pPr marL="3662721" indent="0">
              <a:buNone/>
              <a:defRPr sz="3204" b="1"/>
            </a:lvl5pPr>
            <a:lvl6pPr marL="4578401" indent="0">
              <a:buNone/>
              <a:defRPr sz="3204" b="1"/>
            </a:lvl6pPr>
            <a:lvl7pPr marL="5494081" indent="0">
              <a:buNone/>
              <a:defRPr sz="3204" b="1"/>
            </a:lvl7pPr>
            <a:lvl8pPr marL="6409761" indent="0">
              <a:buNone/>
              <a:defRPr sz="3204" b="1"/>
            </a:lvl8pPr>
            <a:lvl9pPr marL="7325441" indent="0">
              <a:buNone/>
              <a:defRPr sz="320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434" y="7896785"/>
            <a:ext cx="7747425" cy="116149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71160" y="5299555"/>
            <a:ext cx="7785580" cy="2597230"/>
          </a:xfrm>
        </p:spPr>
        <p:txBody>
          <a:bodyPr anchor="b"/>
          <a:lstStyle>
            <a:lvl1pPr marL="0" indent="0">
              <a:buNone/>
              <a:defRPr sz="4807" b="1"/>
            </a:lvl1pPr>
            <a:lvl2pPr marL="915680" indent="0">
              <a:buNone/>
              <a:defRPr sz="4006" b="1"/>
            </a:lvl2pPr>
            <a:lvl3pPr marL="1831360" indent="0">
              <a:buNone/>
              <a:defRPr sz="3605" b="1"/>
            </a:lvl3pPr>
            <a:lvl4pPr marL="2747040" indent="0">
              <a:buNone/>
              <a:defRPr sz="3204" b="1"/>
            </a:lvl4pPr>
            <a:lvl5pPr marL="3662721" indent="0">
              <a:buNone/>
              <a:defRPr sz="3204" b="1"/>
            </a:lvl5pPr>
            <a:lvl6pPr marL="4578401" indent="0">
              <a:buNone/>
              <a:defRPr sz="3204" b="1"/>
            </a:lvl6pPr>
            <a:lvl7pPr marL="5494081" indent="0">
              <a:buNone/>
              <a:defRPr sz="3204" b="1"/>
            </a:lvl7pPr>
            <a:lvl8pPr marL="6409761" indent="0">
              <a:buNone/>
              <a:defRPr sz="3204" b="1"/>
            </a:lvl8pPr>
            <a:lvl9pPr marL="7325441" indent="0">
              <a:buNone/>
              <a:defRPr sz="320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71160" y="7896785"/>
            <a:ext cx="7785580" cy="116149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622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809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9637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432" y="1441238"/>
            <a:ext cx="5906548" cy="5044334"/>
          </a:xfrm>
        </p:spPr>
        <p:txBody>
          <a:bodyPr anchor="b"/>
          <a:lstStyle>
            <a:lvl1pPr>
              <a:defRPr sz="640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5580" y="3112679"/>
            <a:ext cx="9271159" cy="15363200"/>
          </a:xfrm>
        </p:spPr>
        <p:txBody>
          <a:bodyPr/>
          <a:lstStyle>
            <a:lvl1pPr>
              <a:defRPr sz="6409"/>
            </a:lvl1pPr>
            <a:lvl2pPr>
              <a:defRPr sz="5608"/>
            </a:lvl2pPr>
            <a:lvl3pPr>
              <a:defRPr sz="4807"/>
            </a:lvl3pPr>
            <a:lvl4pPr>
              <a:defRPr sz="4006"/>
            </a:lvl4pPr>
            <a:lvl5pPr>
              <a:defRPr sz="4006"/>
            </a:lvl5pPr>
            <a:lvl6pPr>
              <a:defRPr sz="4006"/>
            </a:lvl6pPr>
            <a:lvl7pPr>
              <a:defRPr sz="4006"/>
            </a:lvl7pPr>
            <a:lvl8pPr>
              <a:defRPr sz="4006"/>
            </a:lvl8pPr>
            <a:lvl9pPr>
              <a:defRPr sz="400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1432" y="6485573"/>
            <a:ext cx="5906548" cy="12015325"/>
          </a:xfrm>
        </p:spPr>
        <p:txBody>
          <a:bodyPr/>
          <a:lstStyle>
            <a:lvl1pPr marL="0" indent="0">
              <a:buNone/>
              <a:defRPr sz="3204"/>
            </a:lvl1pPr>
            <a:lvl2pPr marL="915680" indent="0">
              <a:buNone/>
              <a:defRPr sz="2804"/>
            </a:lvl2pPr>
            <a:lvl3pPr marL="1831360" indent="0">
              <a:buNone/>
              <a:defRPr sz="2403"/>
            </a:lvl3pPr>
            <a:lvl4pPr marL="2747040" indent="0">
              <a:buNone/>
              <a:defRPr sz="2003"/>
            </a:lvl4pPr>
            <a:lvl5pPr marL="3662721" indent="0">
              <a:buNone/>
              <a:defRPr sz="2003"/>
            </a:lvl5pPr>
            <a:lvl6pPr marL="4578401" indent="0">
              <a:buNone/>
              <a:defRPr sz="2003"/>
            </a:lvl6pPr>
            <a:lvl7pPr marL="5494081" indent="0">
              <a:buNone/>
              <a:defRPr sz="2003"/>
            </a:lvl7pPr>
            <a:lvl8pPr marL="6409761" indent="0">
              <a:buNone/>
              <a:defRPr sz="2003"/>
            </a:lvl8pPr>
            <a:lvl9pPr marL="7325441" indent="0">
              <a:buNone/>
              <a:defRPr sz="200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0261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432" y="1441238"/>
            <a:ext cx="5906548" cy="5044334"/>
          </a:xfrm>
        </p:spPr>
        <p:txBody>
          <a:bodyPr anchor="b"/>
          <a:lstStyle>
            <a:lvl1pPr>
              <a:defRPr sz="640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85580" y="3112679"/>
            <a:ext cx="9271159" cy="15363200"/>
          </a:xfrm>
        </p:spPr>
        <p:txBody>
          <a:bodyPr anchor="t"/>
          <a:lstStyle>
            <a:lvl1pPr marL="0" indent="0">
              <a:buNone/>
              <a:defRPr sz="6409"/>
            </a:lvl1pPr>
            <a:lvl2pPr marL="915680" indent="0">
              <a:buNone/>
              <a:defRPr sz="5608"/>
            </a:lvl2pPr>
            <a:lvl3pPr marL="1831360" indent="0">
              <a:buNone/>
              <a:defRPr sz="4807"/>
            </a:lvl3pPr>
            <a:lvl4pPr marL="2747040" indent="0">
              <a:buNone/>
              <a:defRPr sz="4006"/>
            </a:lvl4pPr>
            <a:lvl5pPr marL="3662721" indent="0">
              <a:buNone/>
              <a:defRPr sz="4006"/>
            </a:lvl5pPr>
            <a:lvl6pPr marL="4578401" indent="0">
              <a:buNone/>
              <a:defRPr sz="4006"/>
            </a:lvl6pPr>
            <a:lvl7pPr marL="5494081" indent="0">
              <a:buNone/>
              <a:defRPr sz="4006"/>
            </a:lvl7pPr>
            <a:lvl8pPr marL="6409761" indent="0">
              <a:buNone/>
              <a:defRPr sz="4006"/>
            </a:lvl8pPr>
            <a:lvl9pPr marL="7325441" indent="0">
              <a:buNone/>
              <a:defRPr sz="4006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1432" y="6485573"/>
            <a:ext cx="5906548" cy="12015325"/>
          </a:xfrm>
        </p:spPr>
        <p:txBody>
          <a:bodyPr/>
          <a:lstStyle>
            <a:lvl1pPr marL="0" indent="0">
              <a:buNone/>
              <a:defRPr sz="3204"/>
            </a:lvl1pPr>
            <a:lvl2pPr marL="915680" indent="0">
              <a:buNone/>
              <a:defRPr sz="2804"/>
            </a:lvl2pPr>
            <a:lvl3pPr marL="1831360" indent="0">
              <a:buNone/>
              <a:defRPr sz="2403"/>
            </a:lvl3pPr>
            <a:lvl4pPr marL="2747040" indent="0">
              <a:buNone/>
              <a:defRPr sz="2003"/>
            </a:lvl4pPr>
            <a:lvl5pPr marL="3662721" indent="0">
              <a:buNone/>
              <a:defRPr sz="2003"/>
            </a:lvl5pPr>
            <a:lvl6pPr marL="4578401" indent="0">
              <a:buNone/>
              <a:defRPr sz="2003"/>
            </a:lvl6pPr>
            <a:lvl7pPr marL="5494081" indent="0">
              <a:buNone/>
              <a:defRPr sz="2003"/>
            </a:lvl7pPr>
            <a:lvl8pPr marL="6409761" indent="0">
              <a:buNone/>
              <a:defRPr sz="2003"/>
            </a:lvl8pPr>
            <a:lvl9pPr marL="7325441" indent="0">
              <a:buNone/>
              <a:defRPr sz="200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983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9046" y="1150994"/>
            <a:ext cx="15795308" cy="4178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046" y="5754945"/>
            <a:ext cx="15795308" cy="13716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9046" y="20037221"/>
            <a:ext cx="4120515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66314" y="20037221"/>
            <a:ext cx="6180773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33839" y="20037221"/>
            <a:ext cx="4120515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27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31360" rtl="0" eaLnBrk="1" latinLnBrk="0" hangingPunct="1">
        <a:lnSpc>
          <a:spcPct val="90000"/>
        </a:lnSpc>
        <a:spcBef>
          <a:spcPct val="0"/>
        </a:spcBef>
        <a:buNone/>
        <a:defRPr sz="88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840" indent="-457840" algn="l" defTabSz="1831360" rtl="0" eaLnBrk="1" latinLnBrk="0" hangingPunct="1">
        <a:lnSpc>
          <a:spcPct val="90000"/>
        </a:lnSpc>
        <a:spcBef>
          <a:spcPts val="2003"/>
        </a:spcBef>
        <a:buFont typeface="Arial" panose="020B0604020202020204" pitchFamily="34" charset="0"/>
        <a:buChar char="•"/>
        <a:defRPr sz="5608" kern="1200">
          <a:solidFill>
            <a:schemeClr val="tx1"/>
          </a:solidFill>
          <a:latin typeface="+mn-lt"/>
          <a:ea typeface="+mn-ea"/>
          <a:cs typeface="+mn-cs"/>
        </a:defRPr>
      </a:lvl1pPr>
      <a:lvl2pPr marL="1373520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4807" kern="1200">
          <a:solidFill>
            <a:schemeClr val="tx1"/>
          </a:solidFill>
          <a:latin typeface="+mn-lt"/>
          <a:ea typeface="+mn-ea"/>
          <a:cs typeface="+mn-cs"/>
        </a:defRPr>
      </a:lvl2pPr>
      <a:lvl3pPr marL="2289200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4006" kern="1200">
          <a:solidFill>
            <a:schemeClr val="tx1"/>
          </a:solidFill>
          <a:latin typeface="+mn-lt"/>
          <a:ea typeface="+mn-ea"/>
          <a:cs typeface="+mn-cs"/>
        </a:defRPr>
      </a:lvl3pPr>
      <a:lvl4pPr marL="3204881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5" kern="1200">
          <a:solidFill>
            <a:schemeClr val="tx1"/>
          </a:solidFill>
          <a:latin typeface="+mn-lt"/>
          <a:ea typeface="+mn-ea"/>
          <a:cs typeface="+mn-cs"/>
        </a:defRPr>
      </a:lvl4pPr>
      <a:lvl5pPr marL="4120561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5" kern="1200">
          <a:solidFill>
            <a:schemeClr val="tx1"/>
          </a:solidFill>
          <a:latin typeface="+mn-lt"/>
          <a:ea typeface="+mn-ea"/>
          <a:cs typeface="+mn-cs"/>
        </a:defRPr>
      </a:lvl5pPr>
      <a:lvl6pPr marL="5036241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5" kern="1200">
          <a:solidFill>
            <a:schemeClr val="tx1"/>
          </a:solidFill>
          <a:latin typeface="+mn-lt"/>
          <a:ea typeface="+mn-ea"/>
          <a:cs typeface="+mn-cs"/>
        </a:defRPr>
      </a:lvl6pPr>
      <a:lvl7pPr marL="5951921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5" kern="1200">
          <a:solidFill>
            <a:schemeClr val="tx1"/>
          </a:solidFill>
          <a:latin typeface="+mn-lt"/>
          <a:ea typeface="+mn-ea"/>
          <a:cs typeface="+mn-cs"/>
        </a:defRPr>
      </a:lvl7pPr>
      <a:lvl8pPr marL="6867601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5" kern="1200">
          <a:solidFill>
            <a:schemeClr val="tx1"/>
          </a:solidFill>
          <a:latin typeface="+mn-lt"/>
          <a:ea typeface="+mn-ea"/>
          <a:cs typeface="+mn-cs"/>
        </a:defRPr>
      </a:lvl8pPr>
      <a:lvl9pPr marL="7783281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1pPr>
      <a:lvl2pPr marL="915680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2pPr>
      <a:lvl3pPr marL="1831360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3pPr>
      <a:lvl4pPr marL="2747040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4pPr>
      <a:lvl5pPr marL="3662721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5pPr>
      <a:lvl6pPr marL="4578401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6pPr>
      <a:lvl7pPr marL="5494081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7pPr>
      <a:lvl8pPr marL="6409761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8pPr>
      <a:lvl9pPr marL="7325441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29B4D696-C6AE-C5AE-1034-B17301F3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733" y="15113347"/>
            <a:ext cx="7772400" cy="318232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642D90D7-4841-A7CC-2172-3D16BEA42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981" y="11394030"/>
            <a:ext cx="7772400" cy="339857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A5222E5-75CA-524F-AAC6-C66FCADFA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15034498"/>
            <a:ext cx="7772400" cy="316440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4F7D2EA-204A-3E22-93CF-DDB3E3575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95" y="11369693"/>
            <a:ext cx="7772400" cy="339857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41BBB39-4AFD-55BD-CFD0-B0CA2E1CF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045" y="7277282"/>
            <a:ext cx="7954537" cy="3313583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26955598-5045-8475-7260-F3E97A3696BE}"/>
              </a:ext>
            </a:extLst>
          </p:cNvPr>
          <p:cNvSpPr/>
          <p:nvPr/>
        </p:nvSpPr>
        <p:spPr>
          <a:xfrm>
            <a:off x="944031" y="2641620"/>
            <a:ext cx="8335433" cy="16205098"/>
          </a:xfrm>
          <a:prstGeom prst="roundRect">
            <a:avLst/>
          </a:prstGeom>
          <a:noFill/>
          <a:ln w="508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36F62321-CD75-063A-35E8-B17B873D4C6C}"/>
              </a:ext>
            </a:extLst>
          </p:cNvPr>
          <p:cNvCxnSpPr>
            <a:cxnSpLocks/>
          </p:cNvCxnSpPr>
          <p:nvPr/>
        </p:nvCxnSpPr>
        <p:spPr>
          <a:xfrm>
            <a:off x="1282967" y="11006202"/>
            <a:ext cx="7433465" cy="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1E1D1E9-535A-5C28-169A-1367AFF13663}"/>
                  </a:ext>
                </a:extLst>
              </p:cNvPr>
              <p:cNvSpPr txBox="1"/>
              <p:nvPr/>
            </p:nvSpPr>
            <p:spPr>
              <a:xfrm>
                <a:off x="2645226" y="1766267"/>
                <a:ext cx="49203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𝒖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zh-CN" altLang="en-US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𝟕𝟓</m:t>
                      </m:r>
                    </m:oMath>
                  </m:oMathPara>
                </a14:m>
                <a:endParaRPr kumimoji="1" lang="zh-CN" alt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1E1D1E9-535A-5C28-169A-1367AFF13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226" y="1766267"/>
                <a:ext cx="4920343" cy="584775"/>
              </a:xfrm>
              <a:prstGeom prst="rect">
                <a:avLst/>
              </a:prstGeom>
              <a:blipFill>
                <a:blip r:embed="rId6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68CDF902-2A12-4317-B5EF-427C9A2F3E9D}"/>
              </a:ext>
            </a:extLst>
          </p:cNvPr>
          <p:cNvSpPr txBox="1"/>
          <p:nvPr/>
        </p:nvSpPr>
        <p:spPr>
          <a:xfrm>
            <a:off x="4640637" y="2771857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675AB6-EF82-E091-B157-1A5DA5237149}"/>
              </a:ext>
            </a:extLst>
          </p:cNvPr>
          <p:cNvSpPr txBox="1"/>
          <p:nvPr/>
        </p:nvSpPr>
        <p:spPr>
          <a:xfrm>
            <a:off x="4640637" y="6844172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B1C82C-3A7E-92B8-AC04-363946FA7829}"/>
              </a:ext>
            </a:extLst>
          </p:cNvPr>
          <p:cNvSpPr txBox="1"/>
          <p:nvPr/>
        </p:nvSpPr>
        <p:spPr>
          <a:xfrm>
            <a:off x="4640637" y="11101643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B5FA46-63F0-B735-5E13-050BC82A8B68}"/>
              </a:ext>
            </a:extLst>
          </p:cNvPr>
          <p:cNvSpPr txBox="1"/>
          <p:nvPr/>
        </p:nvSpPr>
        <p:spPr>
          <a:xfrm>
            <a:off x="4830232" y="14802764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9BF1A449-2B28-2E97-1083-4FECB79E3098}"/>
              </a:ext>
            </a:extLst>
          </p:cNvPr>
          <p:cNvSpPr/>
          <p:nvPr/>
        </p:nvSpPr>
        <p:spPr>
          <a:xfrm>
            <a:off x="9410966" y="2636410"/>
            <a:ext cx="8335433" cy="16205098"/>
          </a:xfrm>
          <a:prstGeom prst="roundRect">
            <a:avLst/>
          </a:prstGeom>
          <a:noFill/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01705FAF-C357-D0C2-722D-92337D0DC2EA}"/>
              </a:ext>
            </a:extLst>
          </p:cNvPr>
          <p:cNvCxnSpPr>
            <a:cxnSpLocks/>
          </p:cNvCxnSpPr>
          <p:nvPr/>
        </p:nvCxnSpPr>
        <p:spPr>
          <a:xfrm>
            <a:off x="9749902" y="11000992"/>
            <a:ext cx="7433465" cy="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ADE9417-AB24-8C20-586D-CC35B655ECA3}"/>
              </a:ext>
            </a:extLst>
          </p:cNvPr>
          <p:cNvSpPr txBox="1"/>
          <p:nvPr/>
        </p:nvSpPr>
        <p:spPr>
          <a:xfrm>
            <a:off x="13107572" y="2766647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11075CF-477B-5CE7-4665-B4D0E9DE4930}"/>
              </a:ext>
            </a:extLst>
          </p:cNvPr>
          <p:cNvSpPr txBox="1"/>
          <p:nvPr/>
        </p:nvSpPr>
        <p:spPr>
          <a:xfrm>
            <a:off x="13107572" y="6838962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3D57581-17C8-5325-7643-E80E9112EE02}"/>
              </a:ext>
            </a:extLst>
          </p:cNvPr>
          <p:cNvSpPr txBox="1"/>
          <p:nvPr/>
        </p:nvSpPr>
        <p:spPr>
          <a:xfrm>
            <a:off x="13107572" y="11096433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FFDAFE-FF7E-F5DF-5FE8-8ADEBA6D233B}"/>
              </a:ext>
            </a:extLst>
          </p:cNvPr>
          <p:cNvSpPr txBox="1"/>
          <p:nvPr/>
        </p:nvSpPr>
        <p:spPr>
          <a:xfrm>
            <a:off x="13297167" y="14797554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5B4AE80-164C-F0AC-2426-27C602FD5CF8}"/>
                  </a:ext>
                </a:extLst>
              </p:cNvPr>
              <p:cNvSpPr txBox="1"/>
              <p:nvPr/>
            </p:nvSpPr>
            <p:spPr>
              <a:xfrm>
                <a:off x="10349070" y="1762149"/>
                <a:ext cx="64465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𝒖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𝟎𝟎𝟐𝟑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zh-CN" altLang="en-US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𝟎𝟎𝟒𝟓</m:t>
                      </m:r>
                    </m:oMath>
                  </m:oMathPara>
                </a14:m>
                <a:endParaRPr kumimoji="1" lang="zh-CN" alt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5B4AE80-164C-F0AC-2426-27C602FD5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070" y="1762149"/>
                <a:ext cx="6446525" cy="584775"/>
              </a:xfrm>
              <a:prstGeom prst="rect">
                <a:avLst/>
              </a:prstGeom>
              <a:blipFill>
                <a:blip r:embed="rId7"/>
                <a:stretch>
                  <a:fillRect b="-25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22ADD965-E2B0-1337-13FA-A3DBE03BC34B}"/>
              </a:ext>
            </a:extLst>
          </p:cNvPr>
          <p:cNvSpPr txBox="1"/>
          <p:nvPr/>
        </p:nvSpPr>
        <p:spPr>
          <a:xfrm>
            <a:off x="5956839" y="1144525"/>
            <a:ext cx="7458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87F9904-5312-0A23-F262-C37D30B594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9224" y="3486869"/>
            <a:ext cx="7772400" cy="316009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E4F1150-9584-DC69-D619-36500E153C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0483" y="3351422"/>
            <a:ext cx="7772400" cy="316009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5E53C0A-93EF-62B6-367F-C770831900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6849" y="7316505"/>
            <a:ext cx="7772400" cy="313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2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6486F7D4-8469-6DD0-CA36-85E63C5875BA}"/>
              </a:ext>
            </a:extLst>
          </p:cNvPr>
          <p:cNvSpPr/>
          <p:nvPr/>
        </p:nvSpPr>
        <p:spPr>
          <a:xfrm>
            <a:off x="3175542" y="7044287"/>
            <a:ext cx="6446526" cy="9967271"/>
          </a:xfrm>
          <a:prstGeom prst="roundRect">
            <a:avLst/>
          </a:prstGeom>
          <a:noFill/>
          <a:ln w="508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D7F9D27-ADFC-7F78-0E83-51BF1B490C7F}"/>
                  </a:ext>
                </a:extLst>
              </p:cNvPr>
              <p:cNvSpPr txBox="1"/>
              <p:nvPr/>
            </p:nvSpPr>
            <p:spPr>
              <a:xfrm>
                <a:off x="3938633" y="6332869"/>
                <a:ext cx="49203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𝒖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zh-CN" altLang="en-US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𝟕𝟓</m:t>
                      </m:r>
                    </m:oMath>
                  </m:oMathPara>
                </a14:m>
                <a:endParaRPr kumimoji="1" lang="zh-CN" alt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D7F9D27-ADFC-7F78-0E83-51BF1B490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633" y="6332869"/>
                <a:ext cx="4920343" cy="584775"/>
              </a:xfrm>
              <a:prstGeom prst="rect">
                <a:avLst/>
              </a:prstGeom>
              <a:blipFill>
                <a:blip r:embed="rId2"/>
                <a:stretch>
                  <a:fillRect b="-25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A30ECA-CAC4-FA5D-6485-4FED178F610B}"/>
                  </a:ext>
                </a:extLst>
              </p:cNvPr>
              <p:cNvSpPr txBox="1"/>
              <p:nvPr/>
            </p:nvSpPr>
            <p:spPr>
              <a:xfrm>
                <a:off x="10068917" y="6332869"/>
                <a:ext cx="64465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𝒖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𝟎𝟎𝟐𝟑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zh-CN" altLang="en-US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𝟎𝟎𝟒𝟓</m:t>
                      </m:r>
                    </m:oMath>
                  </m:oMathPara>
                </a14:m>
                <a:endParaRPr kumimoji="1" lang="zh-CN" alt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A30ECA-CAC4-FA5D-6485-4FED178F6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917" y="6332869"/>
                <a:ext cx="6446525" cy="584775"/>
              </a:xfrm>
              <a:prstGeom prst="rect">
                <a:avLst/>
              </a:prstGeom>
              <a:blipFill>
                <a:blip r:embed="rId3"/>
                <a:stretch>
                  <a:fillRect b="-25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821F98B0-EDD3-1F72-1ABB-C150BC74DF35}"/>
              </a:ext>
            </a:extLst>
          </p:cNvPr>
          <p:cNvCxnSpPr>
            <a:cxnSpLocks/>
          </p:cNvCxnSpPr>
          <p:nvPr/>
        </p:nvCxnSpPr>
        <p:spPr>
          <a:xfrm>
            <a:off x="3348835" y="12122515"/>
            <a:ext cx="6200833" cy="1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8CD4DE46-6BB3-5D80-E7FE-75611D5F8625}"/>
              </a:ext>
            </a:extLst>
          </p:cNvPr>
          <p:cNvCxnSpPr>
            <a:cxnSpLocks/>
          </p:cNvCxnSpPr>
          <p:nvPr/>
        </p:nvCxnSpPr>
        <p:spPr>
          <a:xfrm>
            <a:off x="10261761" y="12098712"/>
            <a:ext cx="6200833" cy="1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1A6A31-7581-3717-6D19-3106A6531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35" y="7394252"/>
            <a:ext cx="5955119" cy="226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42968A-B2BF-FE3B-A9F8-3C19720A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981" y="9631635"/>
            <a:ext cx="5952373" cy="232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585E93-CB33-FEC3-ABDA-396E9EEA1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19" y="7394252"/>
            <a:ext cx="5955119" cy="226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06F071A-5AF1-2F23-6CAC-1E3A4237E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904" y="9631684"/>
            <a:ext cx="5908834" cy="224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581983C-D4C6-5D24-2BE5-65166394A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89" y="12291076"/>
            <a:ext cx="6145809" cy="229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B32A80D7-8876-CB52-371F-ADFD14542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73" y="12291076"/>
            <a:ext cx="6145809" cy="229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FAA97BD-5EAD-4C9A-BD77-F4AEC94D3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89" y="14539787"/>
            <a:ext cx="6050465" cy="21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06D32FE-633C-A320-E75C-3EAF47592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761" y="14587394"/>
            <a:ext cx="6050465" cy="229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32D68022-798E-7B50-07B7-AC86F34DB5D8}"/>
              </a:ext>
            </a:extLst>
          </p:cNvPr>
          <p:cNvSpPr/>
          <p:nvPr/>
        </p:nvSpPr>
        <p:spPr>
          <a:xfrm>
            <a:off x="10068917" y="7044286"/>
            <a:ext cx="6446525" cy="9967272"/>
          </a:xfrm>
          <a:prstGeom prst="roundRect">
            <a:avLst/>
          </a:prstGeom>
          <a:noFill/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517A8D-9533-3D34-8C29-0A66F33B04C1}"/>
              </a:ext>
            </a:extLst>
          </p:cNvPr>
          <p:cNvSpPr txBox="1"/>
          <p:nvPr/>
        </p:nvSpPr>
        <p:spPr>
          <a:xfrm>
            <a:off x="6339624" y="5684772"/>
            <a:ext cx="7458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2634587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42ACAE0D-1721-D871-8D49-922D76F56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132" y="14868948"/>
            <a:ext cx="7772400" cy="39725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A7EA2A2-4832-0279-A014-3E198D93D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8" y="14733776"/>
            <a:ext cx="7772400" cy="403485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1870AF3-ADD9-68E6-EECB-8A00C88A1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5092" y="7184140"/>
            <a:ext cx="7177195" cy="35784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654980-E9B4-DBA3-E9F2-284FDA887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32" y="6965911"/>
            <a:ext cx="7772400" cy="38433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842C24-C867-55E5-E151-7820A982C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032" y="2896292"/>
            <a:ext cx="7772400" cy="40696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49B96B-EB7E-017F-945B-748D29AAE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332" y="11120851"/>
            <a:ext cx="7772400" cy="3918857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9382FD3A-D304-BD89-1648-58D297F71585}"/>
              </a:ext>
            </a:extLst>
          </p:cNvPr>
          <p:cNvSpPr/>
          <p:nvPr/>
        </p:nvSpPr>
        <p:spPr>
          <a:xfrm>
            <a:off x="944031" y="2641620"/>
            <a:ext cx="8335433" cy="16205098"/>
          </a:xfrm>
          <a:prstGeom prst="roundRect">
            <a:avLst/>
          </a:prstGeom>
          <a:noFill/>
          <a:ln w="508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A65BDF19-0246-A9F2-8910-FC23AB94CB37}"/>
              </a:ext>
            </a:extLst>
          </p:cNvPr>
          <p:cNvCxnSpPr>
            <a:cxnSpLocks/>
          </p:cNvCxnSpPr>
          <p:nvPr/>
        </p:nvCxnSpPr>
        <p:spPr>
          <a:xfrm>
            <a:off x="1282967" y="11006202"/>
            <a:ext cx="7433465" cy="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56FD061-E3C2-1750-E636-4347DFF2EEC7}"/>
                  </a:ext>
                </a:extLst>
              </p:cNvPr>
              <p:cNvSpPr txBox="1"/>
              <p:nvPr/>
            </p:nvSpPr>
            <p:spPr>
              <a:xfrm>
                <a:off x="2645226" y="1766267"/>
                <a:ext cx="49203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𝒖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zh-CN" altLang="en-US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𝟕𝟓</m:t>
                      </m:r>
                    </m:oMath>
                  </m:oMathPara>
                </a14:m>
                <a:endParaRPr kumimoji="1" lang="zh-CN" alt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56FD061-E3C2-1750-E636-4347DFF2E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226" y="1766267"/>
                <a:ext cx="4920343" cy="584775"/>
              </a:xfrm>
              <a:prstGeom prst="rect">
                <a:avLst/>
              </a:prstGeom>
              <a:blipFill>
                <a:blip r:embed="rId8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EFDDEBDA-D66B-4EB6-E007-2B45F0A4F6F1}"/>
              </a:ext>
            </a:extLst>
          </p:cNvPr>
          <p:cNvSpPr txBox="1"/>
          <p:nvPr/>
        </p:nvSpPr>
        <p:spPr>
          <a:xfrm>
            <a:off x="4640637" y="2771857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A111BC-3DAE-ABB8-E5AE-1F8C75FD5540}"/>
              </a:ext>
            </a:extLst>
          </p:cNvPr>
          <p:cNvSpPr txBox="1"/>
          <p:nvPr/>
        </p:nvSpPr>
        <p:spPr>
          <a:xfrm>
            <a:off x="4640637" y="6844172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28D436-DE56-6CFC-F08C-F7C4264FBCB3}"/>
              </a:ext>
            </a:extLst>
          </p:cNvPr>
          <p:cNvSpPr txBox="1"/>
          <p:nvPr/>
        </p:nvSpPr>
        <p:spPr>
          <a:xfrm>
            <a:off x="4640637" y="11101643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587B90-6636-2C16-FC51-CA4D154579C0}"/>
              </a:ext>
            </a:extLst>
          </p:cNvPr>
          <p:cNvSpPr txBox="1"/>
          <p:nvPr/>
        </p:nvSpPr>
        <p:spPr>
          <a:xfrm>
            <a:off x="4830232" y="14802764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0D559FD-F5A7-9109-C93D-D86B5CB53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6132" y="2960591"/>
            <a:ext cx="7772400" cy="406961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14F7081-F56B-B9A9-6439-83D700FF0C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267" y="11115641"/>
            <a:ext cx="7772400" cy="3918857"/>
          </a:xfrm>
          <a:prstGeom prst="rect">
            <a:avLst/>
          </a:prstGeom>
        </p:spPr>
      </p:pic>
      <p:sp>
        <p:nvSpPr>
          <p:cNvPr id="20" name="圆角矩形 19">
            <a:extLst>
              <a:ext uri="{FF2B5EF4-FFF2-40B4-BE49-F238E27FC236}">
                <a16:creationId xmlns:a16="http://schemas.microsoft.com/office/drawing/2014/main" id="{CE29E3CF-DD29-6E90-9925-74CC3AC311C2}"/>
              </a:ext>
            </a:extLst>
          </p:cNvPr>
          <p:cNvSpPr/>
          <p:nvPr/>
        </p:nvSpPr>
        <p:spPr>
          <a:xfrm>
            <a:off x="9410966" y="2636410"/>
            <a:ext cx="8335433" cy="16205098"/>
          </a:xfrm>
          <a:prstGeom prst="roundRect">
            <a:avLst/>
          </a:prstGeom>
          <a:noFill/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262DD7C2-6F46-8708-7703-2FB2E84818C8}"/>
              </a:ext>
            </a:extLst>
          </p:cNvPr>
          <p:cNvCxnSpPr>
            <a:cxnSpLocks/>
          </p:cNvCxnSpPr>
          <p:nvPr/>
        </p:nvCxnSpPr>
        <p:spPr>
          <a:xfrm>
            <a:off x="9749902" y="11000992"/>
            <a:ext cx="7433465" cy="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F98E7523-32B2-18AE-9742-4FEB69E298FF}"/>
              </a:ext>
            </a:extLst>
          </p:cNvPr>
          <p:cNvSpPr txBox="1"/>
          <p:nvPr/>
        </p:nvSpPr>
        <p:spPr>
          <a:xfrm>
            <a:off x="13107572" y="2766647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CA5EAB2-2C56-0ACA-E944-79305FF7DEDD}"/>
              </a:ext>
            </a:extLst>
          </p:cNvPr>
          <p:cNvSpPr txBox="1"/>
          <p:nvPr/>
        </p:nvSpPr>
        <p:spPr>
          <a:xfrm>
            <a:off x="13107572" y="6838962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E109D4-FEA3-8CB5-DBB0-B7B2FBA48FCE}"/>
              </a:ext>
            </a:extLst>
          </p:cNvPr>
          <p:cNvSpPr txBox="1"/>
          <p:nvPr/>
        </p:nvSpPr>
        <p:spPr>
          <a:xfrm>
            <a:off x="13107572" y="11096433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3FA186F-45CD-6CC4-4B38-C69BCBA89F20}"/>
              </a:ext>
            </a:extLst>
          </p:cNvPr>
          <p:cNvSpPr txBox="1"/>
          <p:nvPr/>
        </p:nvSpPr>
        <p:spPr>
          <a:xfrm>
            <a:off x="13297167" y="14797554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2EBB4AC-5A3E-BBE7-A876-DEDEBA2D8D31}"/>
                  </a:ext>
                </a:extLst>
              </p:cNvPr>
              <p:cNvSpPr txBox="1"/>
              <p:nvPr/>
            </p:nvSpPr>
            <p:spPr>
              <a:xfrm>
                <a:off x="10349070" y="1762149"/>
                <a:ext cx="64465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𝒖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𝟎𝟎𝟐𝟑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zh-CN" altLang="en-US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𝟎𝟎𝟒𝟓</m:t>
                      </m:r>
                    </m:oMath>
                  </m:oMathPara>
                </a14:m>
                <a:endParaRPr kumimoji="1" lang="zh-CN" alt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2EBB4AC-5A3E-BBE7-A876-DEDEBA2D8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070" y="1762149"/>
                <a:ext cx="6446525" cy="584775"/>
              </a:xfrm>
              <a:prstGeom prst="rect">
                <a:avLst/>
              </a:prstGeom>
              <a:blipFill>
                <a:blip r:embed="rId9"/>
                <a:stretch>
                  <a:fillRect b="-25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314484D0-E31E-CCF9-2407-E5EA67B0BE79}"/>
              </a:ext>
            </a:extLst>
          </p:cNvPr>
          <p:cNvSpPr txBox="1"/>
          <p:nvPr/>
        </p:nvSpPr>
        <p:spPr>
          <a:xfrm>
            <a:off x="5956839" y="1144525"/>
            <a:ext cx="7458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987282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377FA726-5963-2DCB-7637-C727C253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736" y="15149515"/>
            <a:ext cx="7772400" cy="405866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B791951A-CD50-CB22-786E-35E9248D1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828" y="6427283"/>
            <a:ext cx="7772400" cy="38686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ABF5825-B546-E4FE-9C5B-41F9F8FED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15252570"/>
            <a:ext cx="7772400" cy="39674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DDFF7D-BC35-1D28-C011-EA6AA055D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55" y="11052386"/>
            <a:ext cx="7772400" cy="392218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7B5A6A3-B377-352E-484A-28CDA0CCD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879" y="2536201"/>
            <a:ext cx="7099035" cy="37920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F3A466-658E-AAE9-05E2-347688A17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6787" y="6576165"/>
            <a:ext cx="7272067" cy="3555708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9382FD3A-D304-BD89-1648-58D297F71585}"/>
              </a:ext>
            </a:extLst>
          </p:cNvPr>
          <p:cNvSpPr/>
          <p:nvPr/>
        </p:nvSpPr>
        <p:spPr>
          <a:xfrm>
            <a:off x="436031" y="1896551"/>
            <a:ext cx="8335433" cy="17323423"/>
          </a:xfrm>
          <a:prstGeom prst="roundRect">
            <a:avLst/>
          </a:prstGeom>
          <a:noFill/>
          <a:ln w="508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A65BDF19-0246-A9F2-8910-FC23AB94CB37}"/>
              </a:ext>
            </a:extLst>
          </p:cNvPr>
          <p:cNvCxnSpPr>
            <a:cxnSpLocks/>
          </p:cNvCxnSpPr>
          <p:nvPr/>
        </p:nvCxnSpPr>
        <p:spPr>
          <a:xfrm>
            <a:off x="774967" y="10261134"/>
            <a:ext cx="7433465" cy="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56FD061-E3C2-1750-E636-4347DFF2EEC7}"/>
                  </a:ext>
                </a:extLst>
              </p:cNvPr>
              <p:cNvSpPr txBox="1"/>
              <p:nvPr/>
            </p:nvSpPr>
            <p:spPr>
              <a:xfrm>
                <a:off x="2137226" y="1021199"/>
                <a:ext cx="49203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𝒖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zh-CN" altLang="en-US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𝟕𝟓</m:t>
                      </m:r>
                    </m:oMath>
                  </m:oMathPara>
                </a14:m>
                <a:endParaRPr kumimoji="1" lang="zh-CN" alt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56FD061-E3C2-1750-E636-4347DFF2E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226" y="1021199"/>
                <a:ext cx="4920343" cy="584775"/>
              </a:xfrm>
              <a:prstGeom prst="rect">
                <a:avLst/>
              </a:prstGeom>
              <a:blipFill>
                <a:blip r:embed="rId8"/>
                <a:stretch>
                  <a:fillRect b="-25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EFDDEBDA-D66B-4EB6-E007-2B45F0A4F6F1}"/>
              </a:ext>
            </a:extLst>
          </p:cNvPr>
          <p:cNvSpPr txBox="1"/>
          <p:nvPr/>
        </p:nvSpPr>
        <p:spPr>
          <a:xfrm>
            <a:off x="4132637" y="2026789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A111BC-3DAE-ABB8-E5AE-1F8C75FD5540}"/>
              </a:ext>
            </a:extLst>
          </p:cNvPr>
          <p:cNvSpPr txBox="1"/>
          <p:nvPr/>
        </p:nvSpPr>
        <p:spPr>
          <a:xfrm>
            <a:off x="4132637" y="6099104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28D436-DE56-6CFC-F08C-F7C4264FBCB3}"/>
              </a:ext>
            </a:extLst>
          </p:cNvPr>
          <p:cNvSpPr txBox="1"/>
          <p:nvPr/>
        </p:nvSpPr>
        <p:spPr>
          <a:xfrm>
            <a:off x="4132637" y="10356575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587B90-6636-2C16-FC51-CA4D154579C0}"/>
              </a:ext>
            </a:extLst>
          </p:cNvPr>
          <p:cNvSpPr txBox="1"/>
          <p:nvPr/>
        </p:nvSpPr>
        <p:spPr>
          <a:xfrm>
            <a:off x="4192038" y="14906835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2EBB4AC-5A3E-BBE7-A876-DEDEBA2D8D31}"/>
                  </a:ext>
                </a:extLst>
              </p:cNvPr>
              <p:cNvSpPr txBox="1"/>
              <p:nvPr/>
            </p:nvSpPr>
            <p:spPr>
              <a:xfrm>
                <a:off x="10647670" y="1055343"/>
                <a:ext cx="64465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𝒖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𝟎𝟎𝟐𝟑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zh-CN" altLang="en-US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CN" sz="3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sub>
                      </m:sSub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kumimoji="1" lang="en-US" altLang="zh-CN" sz="32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𝟎𝟎𝟒𝟓</m:t>
                      </m:r>
                    </m:oMath>
                  </m:oMathPara>
                </a14:m>
                <a:endParaRPr kumimoji="1" lang="zh-CN" alt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2EBB4AC-5A3E-BBE7-A876-DEDEBA2D8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670" y="1055343"/>
                <a:ext cx="6446525" cy="584775"/>
              </a:xfrm>
              <a:prstGeom prst="rect">
                <a:avLst/>
              </a:prstGeom>
              <a:blipFill>
                <a:blip r:embed="rId9"/>
                <a:stretch>
                  <a:fillRect b="-25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437B3008-81FD-0DDE-BD1B-E9A32FD675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6736" y="11052386"/>
            <a:ext cx="7772400" cy="392218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5872267-DA37-3958-59CA-A0272141F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5160" y="2536201"/>
            <a:ext cx="7099035" cy="3792030"/>
          </a:xfrm>
          <a:prstGeom prst="rect">
            <a:avLst/>
          </a:prstGeom>
        </p:spPr>
      </p:pic>
      <p:sp>
        <p:nvSpPr>
          <p:cNvPr id="32" name="圆角矩形 31">
            <a:extLst>
              <a:ext uri="{FF2B5EF4-FFF2-40B4-BE49-F238E27FC236}">
                <a16:creationId xmlns:a16="http://schemas.microsoft.com/office/drawing/2014/main" id="{F639251B-5C7E-2B54-CD2C-3743957D00CB}"/>
              </a:ext>
            </a:extLst>
          </p:cNvPr>
          <p:cNvSpPr/>
          <p:nvPr/>
        </p:nvSpPr>
        <p:spPr>
          <a:xfrm>
            <a:off x="9383312" y="1896551"/>
            <a:ext cx="8335433" cy="17323423"/>
          </a:xfrm>
          <a:prstGeom prst="roundRect">
            <a:avLst/>
          </a:prstGeom>
          <a:noFill/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B2A1EE62-5AD0-5EFC-118D-B3E607D2DD61}"/>
              </a:ext>
            </a:extLst>
          </p:cNvPr>
          <p:cNvCxnSpPr>
            <a:cxnSpLocks/>
          </p:cNvCxnSpPr>
          <p:nvPr/>
        </p:nvCxnSpPr>
        <p:spPr>
          <a:xfrm>
            <a:off x="9722248" y="10261134"/>
            <a:ext cx="7433465" cy="0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2B0FADF-6820-82D2-B096-7AACF138BAAF}"/>
              </a:ext>
            </a:extLst>
          </p:cNvPr>
          <p:cNvSpPr txBox="1"/>
          <p:nvPr/>
        </p:nvSpPr>
        <p:spPr>
          <a:xfrm>
            <a:off x="13079918" y="2026789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6F1B4C2-D209-704D-E186-8C4A3CF9768D}"/>
              </a:ext>
            </a:extLst>
          </p:cNvPr>
          <p:cNvSpPr txBox="1"/>
          <p:nvPr/>
        </p:nvSpPr>
        <p:spPr>
          <a:xfrm>
            <a:off x="13079918" y="6099104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9FB2B08-C7F4-4FAF-B62C-AA3FBB788BD5}"/>
              </a:ext>
            </a:extLst>
          </p:cNvPr>
          <p:cNvSpPr txBox="1"/>
          <p:nvPr/>
        </p:nvSpPr>
        <p:spPr>
          <a:xfrm>
            <a:off x="13079918" y="10356575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AFB663B-3BBE-7239-C16C-2BF4C8E99393}"/>
              </a:ext>
            </a:extLst>
          </p:cNvPr>
          <p:cNvSpPr txBox="1"/>
          <p:nvPr/>
        </p:nvSpPr>
        <p:spPr>
          <a:xfrm>
            <a:off x="13139319" y="14906835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32AD81-7852-DDF4-E7E6-96F36F1A3B5E}"/>
              </a:ext>
            </a:extLst>
          </p:cNvPr>
          <p:cNvSpPr txBox="1"/>
          <p:nvPr/>
        </p:nvSpPr>
        <p:spPr>
          <a:xfrm>
            <a:off x="5621333" y="555944"/>
            <a:ext cx="7458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2919574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</TotalTime>
  <Words>172</Words>
  <Application>Microsoft Macintosh PowerPoint</Application>
  <PresentationFormat>自定义</PresentationFormat>
  <Paragraphs>36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hongshen</dc:creator>
  <cp:lastModifiedBy>zhang hongshen</cp:lastModifiedBy>
  <cp:revision>7</cp:revision>
  <dcterms:created xsi:type="dcterms:W3CDTF">2023-08-30T05:53:50Z</dcterms:created>
  <dcterms:modified xsi:type="dcterms:W3CDTF">2023-08-31T13:55:34Z</dcterms:modified>
</cp:coreProperties>
</file>